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61" r:id="rId2"/>
  </p:sldIdLst>
  <p:sldSz cx="10907713" cy="7775575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9">
          <p15:clr>
            <a:srgbClr val="A4A3A4"/>
          </p15:clr>
        </p15:guide>
        <p15:guide id="2" pos="34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0080"/>
    <a:srgbClr val="FFF000"/>
    <a:srgbClr val="000099"/>
    <a:srgbClr val="F0F4FA"/>
    <a:srgbClr val="E8EEF8"/>
    <a:srgbClr val="203864"/>
    <a:srgbClr val="EE0000"/>
    <a:srgbClr val="FFFFC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870" y="258"/>
      </p:cViewPr>
      <p:guideLst>
        <p:guide orient="horz" pos="2449"/>
        <p:guide pos="34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0791" tIns="45395" rIns="90791" bIns="4539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0791" tIns="45395" rIns="90791" bIns="45395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31875" y="1231900"/>
            <a:ext cx="46720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91" tIns="45395" rIns="90791" bIns="4539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91" tIns="45395" rIns="90791" bIns="4539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0" cy="495028"/>
          </a:xfrm>
          <a:prstGeom prst="rect">
            <a:avLst/>
          </a:prstGeom>
        </p:spPr>
        <p:txBody>
          <a:bodyPr vert="horz" lIns="90791" tIns="45395" rIns="90791" bIns="4539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7"/>
            <a:ext cx="2918830" cy="495028"/>
          </a:xfrm>
          <a:prstGeom prst="rect">
            <a:avLst/>
          </a:prstGeom>
        </p:spPr>
        <p:txBody>
          <a:bodyPr vert="horz" lIns="90791" tIns="45395" rIns="90791" bIns="45395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944D0-87A0-497F-8D82-0A602BB46AA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34310-321B-4699-8E59-705115CD81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274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20D0E-9BA4-499B-AB9C-2B5F681B1DA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736D9-ED9D-41E8-9D26-EE539FE0E29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613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3399C-7826-42EC-B32A-877AEBE5748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FB6A2-CCFB-4F6D-A8C5-05F008DB8FA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423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386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95670-C0B8-4EE0-A296-99B0FD9A55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FC2D9-DDB6-48FC-9CAD-E9EB89C5315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412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480BF-FFFF-4D30-8183-64BA5E8C6D3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46183-1241-4C2B-A874-B25815DF29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048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0247F-022E-45F6-9E1F-E61D9C49292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78A12-515F-46D2-A79F-6B40B8ADC33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347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B3DBE-A92F-4BA2-AFDF-1F0349A32C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1D1C0-7220-4899-A02E-5EDF3C7EE03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60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A79D4-13AC-4331-BBE0-27DB72F8B04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9283E-BFB3-4B6F-90D4-5A4EE82EABE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54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E6F91-7055-4A53-BCDD-CE5C1D77213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04DA0-8EEE-4502-AF13-1D7BE3483ED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605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E5C0C-0476-490C-9B11-897FB43C858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3CDC6-F257-4EAC-9FB4-1BADA926343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259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BDD56-D014-4EEA-A6EC-0DEDBBB9DCF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BE95B-ED84-4348-A7AC-B198E95CDAA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307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0888" y="414338"/>
            <a:ext cx="9405937" cy="1503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0888" y="2070100"/>
            <a:ext cx="9405937" cy="4933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888" y="7205663"/>
            <a:ext cx="2454275" cy="414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019007" fontAlgn="auto">
              <a:spcBef>
                <a:spcPts val="0"/>
              </a:spcBef>
              <a:spcAft>
                <a:spcPts val="0"/>
              </a:spcAft>
              <a:defRPr sz="102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72D030D-BC4F-4300-9C1D-DEF9FB5A657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11563" y="7205663"/>
            <a:ext cx="3684587" cy="414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019007" fontAlgn="auto">
              <a:spcBef>
                <a:spcPts val="0"/>
              </a:spcBef>
              <a:spcAft>
                <a:spcPts val="0"/>
              </a:spcAft>
              <a:defRPr sz="102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2550" y="7205663"/>
            <a:ext cx="2454275" cy="414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1019007" fontAlgn="auto">
              <a:spcBef>
                <a:spcPts val="0"/>
              </a:spcBef>
              <a:spcAft>
                <a:spcPts val="0"/>
              </a:spcAft>
              <a:defRPr sz="102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D2EABC4-B37D-4B48-A645-B436E776B15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440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図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0907712" cy="777351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 rot="-900000">
            <a:off x="45677" y="966961"/>
            <a:ext cx="58386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定期テストで得点向上！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8307745" y="1135980"/>
            <a:ext cx="2103918" cy="73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500"/>
              </a:lnSpc>
            </a:pPr>
            <a:r>
              <a:rPr lang="ja-JP" altLang="en-US" sz="2400" dirty="0">
                <a:ln w="9525">
                  <a:solidFill>
                    <a:srgbClr val="FFF000"/>
                  </a:solidFill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参加費</a:t>
            </a:r>
            <a:endParaRPr lang="en-US" altLang="ja-JP" sz="2400" dirty="0">
              <a:ln w="9525">
                <a:solidFill>
                  <a:srgbClr val="FFF000"/>
                </a:solidFill>
              </a:ln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lnSpc>
                <a:spcPts val="2500"/>
              </a:lnSpc>
            </a:pPr>
            <a:r>
              <a:rPr lang="ja-JP" altLang="en-US" sz="2400" dirty="0">
                <a:ln w="9525">
                  <a:solidFill>
                    <a:srgbClr val="FFF000"/>
                  </a:solidFill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不要！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5263951" y="2637294"/>
            <a:ext cx="5499626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中学</a:t>
            </a:r>
            <a:r>
              <a:rPr lang="en-US" altLang="ja-JP" sz="2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2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</a:t>
            </a:r>
            <a:r>
              <a:rPr lang="en-US" altLang="ja-JP" sz="2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lang="ja-JP" altLang="en-US" sz="2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年生対象</a:t>
            </a:r>
            <a:endParaRPr lang="en-US" altLang="ja-JP" sz="21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持ち物：テスト範囲表、教科書、ワーク、自学ノートなど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6008404" y="4552765"/>
            <a:ext cx="244169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11</a:t>
            </a:r>
            <a:r>
              <a:rPr lang="ja-JP" altLang="en-US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en-US" altLang="ja-JP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18</a:t>
            </a:r>
            <a:r>
              <a:rPr lang="ja-JP" altLang="en-US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日（土）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5947772" y="5023116"/>
            <a:ext cx="46762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  <a:r>
              <a:rPr lang="en-US" altLang="ja-JP" sz="3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9</a:t>
            </a:r>
            <a:r>
              <a:rPr lang="zh-TW" altLang="en-US" sz="3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zh-TW" sz="3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00</a:t>
            </a:r>
            <a:r>
              <a:rPr lang="zh-TW" altLang="en-US" sz="3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sz="3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12</a:t>
            </a:r>
            <a:r>
              <a:rPr lang="zh-TW" altLang="en-US" sz="3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zh-TW" sz="3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00</a:t>
            </a:r>
            <a:r>
              <a:rPr lang="ja-JP" altLang="en-US" sz="3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zh-TW" sz="36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008404" y="3331378"/>
            <a:ext cx="365837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自分の得意・不得意を知ろう！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5590417" y="5936652"/>
            <a:ext cx="53172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思学舎パーソナル みらい平教室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5637864" y="6542903"/>
            <a:ext cx="2999539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つくばみらい市陽光台</a:t>
            </a:r>
            <a:r>
              <a:rPr lang="en-US" altLang="ja-JP" sz="1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2-2-3</a:t>
            </a:r>
            <a:endParaRPr lang="ja-JP" altLang="en-US" sz="17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615577" y="6945706"/>
            <a:ext cx="38972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☎：</a:t>
            </a:r>
            <a:r>
              <a:rPr lang="en-US" altLang="ja-JP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0297-38-6902</a:t>
            </a:r>
            <a:endParaRPr lang="ja-JP" altLang="en-US" sz="3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9359704" y="7116065"/>
            <a:ext cx="116570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担当：岩崎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315003" y="5835906"/>
            <a:ext cx="5076147" cy="1634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200"/>
              </a:lnSpc>
            </a:pPr>
            <a:r>
              <a:rPr lang="ja-JP" altLang="en-US" sz="2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お友達と一緒に参加してください！</a:t>
            </a:r>
          </a:p>
          <a:p>
            <a:pPr>
              <a:lnSpc>
                <a:spcPts val="4200"/>
              </a:lnSpc>
            </a:pPr>
            <a:r>
              <a:rPr lang="ja-JP" altLang="en-US" sz="2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ここでがんばる！というあなたを</a:t>
            </a:r>
          </a:p>
          <a:p>
            <a:pPr>
              <a:lnSpc>
                <a:spcPts val="4200"/>
              </a:lnSpc>
            </a:pPr>
            <a:r>
              <a:rPr lang="ja-JP" altLang="en-US" sz="2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我々は全力で応援します！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499425" y="3015003"/>
            <a:ext cx="4129200" cy="27468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写真を</a:t>
            </a:r>
            <a:endParaRPr kumimoji="1"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入れてください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E0918CAD-9E36-48D9-97AE-9C47869FAC9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425" y="3014052"/>
            <a:ext cx="4129200" cy="2746800"/>
          </a:xfrm>
          <a:prstGeom prst="rect">
            <a:avLst/>
          </a:prstGeom>
        </p:spPr>
      </p:pic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3E47FA56-43D7-E232-3024-572249A0DF04}"/>
              </a:ext>
            </a:extLst>
          </p:cNvPr>
          <p:cNvSpPr/>
          <p:nvPr/>
        </p:nvSpPr>
        <p:spPr>
          <a:xfrm>
            <a:off x="8128598" y="4552765"/>
            <a:ext cx="284404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・</a:t>
            </a:r>
            <a:r>
              <a:rPr lang="en-US" altLang="ja-JP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11</a:t>
            </a:r>
            <a:r>
              <a:rPr lang="ja-JP" altLang="en-US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en-US" altLang="ja-JP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25</a:t>
            </a:r>
            <a:r>
              <a:rPr lang="ja-JP" altLang="en-US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日（土）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0BDA09C7-C39E-B975-D3C4-24BB8DF8BE6F}"/>
              </a:ext>
            </a:extLst>
          </p:cNvPr>
          <p:cNvSpPr/>
          <p:nvPr/>
        </p:nvSpPr>
        <p:spPr>
          <a:xfrm>
            <a:off x="6008404" y="3839209"/>
            <a:ext cx="49824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自分の苦手単元をしっかり把握し、</a:t>
            </a: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一つでも多くの「できる！」を作ってテストに臨もう。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58CEF10-4D8F-A040-2705-CB1CC9CD44BB}"/>
              </a:ext>
            </a:extLst>
          </p:cNvPr>
          <p:cNvSpPr/>
          <p:nvPr/>
        </p:nvSpPr>
        <p:spPr>
          <a:xfrm rot="20673799">
            <a:off x="921018" y="1188043"/>
            <a:ext cx="7347896" cy="1071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60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中学生</a:t>
            </a:r>
            <a:r>
              <a:rPr kumimoji="1" lang="ja-JP" altLang="en-US" sz="60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テスト学習会</a:t>
            </a:r>
          </a:p>
        </p:txBody>
      </p:sp>
      <p:pic>
        <p:nvPicPr>
          <p:cNvPr id="9" name="図プレースホルダー 24">
            <a:extLst>
              <a:ext uri="{FF2B5EF4-FFF2-40B4-BE49-F238E27FC236}">
                <a16:creationId xmlns:a16="http://schemas.microsoft.com/office/drawing/2014/main" id="{088FD573-7C8E-E508-33A9-7BF256B7F8A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8" b="5688"/>
          <a:stretch/>
        </p:blipFill>
        <p:spPr>
          <a:xfrm rot="10800000">
            <a:off x="383083" y="2934057"/>
            <a:ext cx="4361884" cy="2953628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A1569DB3-6C19-0146-B78C-BA69747D9E44}"/>
              </a:ext>
            </a:extLst>
          </p:cNvPr>
          <p:cNvSpPr/>
          <p:nvPr/>
        </p:nvSpPr>
        <p:spPr>
          <a:xfrm rot="20739878">
            <a:off x="-1688714" y="249847"/>
            <a:ext cx="540423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>
                <a:solidFill>
                  <a:schemeClr val="bg1"/>
                </a:solidFill>
                <a:latin typeface="Bauhaus 93" panose="04030905020B02020C02" pitchFamily="82" charset="0"/>
              </a:rPr>
              <a:t>Let’s</a:t>
            </a:r>
          </a:p>
          <a:p>
            <a:pPr algn="ctr"/>
            <a:r>
              <a:rPr lang="en-US" altLang="ja-JP" sz="4800" dirty="0">
                <a:solidFill>
                  <a:schemeClr val="bg1"/>
                </a:solidFill>
                <a:latin typeface="Bauhaus 93" panose="04030905020B02020C02" pitchFamily="82" charset="0"/>
              </a:rPr>
              <a:t>Study</a:t>
            </a:r>
            <a:endParaRPr kumimoji="1" lang="en-US" altLang="ja-JP" sz="4800" dirty="0">
              <a:solidFill>
                <a:schemeClr val="bg1"/>
              </a:solidFill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130995"/>
      </p:ext>
    </p:extLst>
  </p:cSld>
  <p:clrMapOvr>
    <a:masterClrMapping/>
  </p:clrMapOvr>
</p:sld>
</file>

<file path=ppt/theme/theme1.xml><?xml version="1.0" encoding="utf-8"?>
<a:theme xmlns:a="http://schemas.openxmlformats.org/drawingml/2006/main" name="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53</Template>
  <TotalTime>436</TotalTime>
  <Words>130</Words>
  <Application>Microsoft Office PowerPoint</Application>
  <PresentationFormat>ユーザー設定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HGP創英角ﾎﾟｯﾌﾟ体</vt:lpstr>
      <vt:lpstr>メイリオ</vt:lpstr>
      <vt:lpstr>Arial</vt:lpstr>
      <vt:lpstr>Bauhaus 93</vt:lpstr>
      <vt:lpstr>Calibri</vt:lpstr>
      <vt:lpstr>Calibri Light</vt:lpstr>
      <vt:lpstr>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p-miraidaira</cp:lastModifiedBy>
  <cp:revision>33</cp:revision>
  <cp:lastPrinted>2023-10-24T06:09:19Z</cp:lastPrinted>
  <dcterms:created xsi:type="dcterms:W3CDTF">2013-08-07T01:20:38Z</dcterms:created>
  <dcterms:modified xsi:type="dcterms:W3CDTF">2023-11-09T07:01:48Z</dcterms:modified>
</cp:coreProperties>
</file>